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9"/>
  </p:notesMasterIdLst>
  <p:sldIdLst>
    <p:sldId id="256" r:id="rId2"/>
    <p:sldId id="257" r:id="rId3"/>
    <p:sldId id="259" r:id="rId4"/>
    <p:sldId id="258" r:id="rId5"/>
    <p:sldId id="261" r:id="rId6"/>
    <p:sldId id="262" r:id="rId7"/>
    <p:sldId id="260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F34348-E90B-47F4-87B6-3A9785007650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DA7049-0005-48D5-BD48-9BB08E7AC76E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Voorkennis</a:t>
            </a:r>
            <a:r>
              <a:rPr lang="nl-NL" baseline="0" dirty="0" smtClean="0"/>
              <a:t> activeren m.b.t. kwaliteiten en competenties zodat zij zicht krijgen op hun eigen talentenontwikkeling.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A7049-0005-48D5-BD48-9BB08E7AC76E}" type="slidenum">
              <a:rPr lang="nl-NL" smtClean="0"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- Voorkennis activeren</a:t>
            </a:r>
            <a:r>
              <a:rPr lang="nl-NL" baseline="0" dirty="0" smtClean="0"/>
              <a:t> door richting te geven aan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A7049-0005-48D5-BD48-9BB08E7AC76E}" type="slidenum">
              <a:rPr lang="nl-NL" smtClean="0"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nl-NL" baseline="0" dirty="0" smtClean="0"/>
              <a:t>Digitale activiteit</a:t>
            </a:r>
          </a:p>
          <a:p>
            <a:pPr>
              <a:buFontTx/>
              <a:buChar char="-"/>
            </a:pPr>
            <a:r>
              <a:rPr lang="nl-NL" baseline="0" dirty="0" smtClean="0"/>
              <a:t>Face to face activiteit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DA7049-0005-48D5-BD48-9BB08E7AC76E}" type="slidenum">
              <a:rPr lang="nl-NL" smtClean="0"/>
              <a:t>5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0A479E0-8465-4531-B8B4-D7B21DCF21AD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4C0BE63-8D29-4F35-A613-3CFA53759637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479E0-8465-4531-B8B4-D7B21DCF21AD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0BE63-8D29-4F35-A613-3CFA5375963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0A479E0-8465-4531-B8B4-D7B21DCF21AD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7" name="Rechthoe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4C0BE63-8D29-4F35-A613-3CFA53759637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479E0-8465-4531-B8B4-D7B21DCF21AD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4C0BE63-8D29-4F35-A613-3CFA53759637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7" name="Rechthoe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2" name="Tijdelijke aanduiding voor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479E0-8465-4531-B8B4-D7B21DCF21AD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4C0BE63-8D29-4F35-A613-3CFA53759637}" type="slidenum">
              <a:rPr lang="nl-NL" smtClean="0"/>
              <a:t>‹nr.›</a:t>
            </a:fld>
            <a:endParaRPr lang="nl-NL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0A479E0-8465-4531-B8B4-D7B21DCF21AD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4C0BE63-8D29-4F35-A613-3CFA53759637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0A479E0-8465-4531-B8B4-D7B21DCF21AD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12" name="Tijdelijke aanduiding voor dianumm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4C0BE63-8D29-4F35-A613-3CFA53759637}" type="slidenum">
              <a:rPr lang="nl-NL" smtClean="0"/>
              <a:t>‹nr.›</a:t>
            </a:fld>
            <a:endParaRPr lang="nl-NL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nl-NL"/>
          </a:p>
        </p:txBody>
      </p:sp>
      <p:sp>
        <p:nvSpPr>
          <p:cNvPr id="16" name="Tijdelijke aanduiding voor teks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5" name="Tijdelijke aanduiding voor teks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479E0-8465-4531-B8B4-D7B21DCF21AD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4C0BE63-8D29-4F35-A613-3CFA5375963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479E0-8465-4531-B8B4-D7B21DCF21AD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4C0BE63-8D29-4F35-A613-3CFA5375963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479E0-8465-4531-B8B4-D7B21DCF21AD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4C0BE63-8D29-4F35-A613-3CFA53759637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Rechthoe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1" name="Rechthoe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ijdelijke aanduiding voor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0A479E0-8465-4531-B8B4-D7B21DCF21AD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4C0BE63-8D29-4F35-A613-3CFA53759637}" type="slidenum">
              <a:rPr lang="nl-NL" smtClean="0"/>
              <a:t>‹nr.›</a:t>
            </a:fld>
            <a:endParaRPr lang="nl-NL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0A479E0-8465-4531-B8B4-D7B21DCF21AD}" type="datetimeFigureOut">
              <a:rPr lang="nl-NL" smtClean="0"/>
              <a:t>8-2-2021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Rechthoe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4C0BE63-8D29-4F35-A613-3CFA53759637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1472" y="1285860"/>
            <a:ext cx="8429684" cy="2714644"/>
          </a:xfrm>
        </p:spPr>
        <p:txBody>
          <a:bodyPr>
            <a:normAutofit/>
          </a:bodyPr>
          <a:lstStyle/>
          <a:p>
            <a:r>
              <a:rPr lang="nl-NL" dirty="0" smtClean="0"/>
              <a:t>EEN PASSENDE VACATURE VINDEN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LES 1</a:t>
            </a:r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l-NL" sz="2400" dirty="0" smtClean="0"/>
              <a:t> Ik kan mijn talenten benoemen </a:t>
            </a:r>
          </a:p>
          <a:p>
            <a:r>
              <a:rPr lang="nl-NL" sz="2400" dirty="0" smtClean="0"/>
              <a:t> Ik kan na de les passende vacatureplatforms raadplegen</a:t>
            </a:r>
          </a:p>
          <a:p>
            <a:r>
              <a:rPr lang="nl-NL" sz="2400" dirty="0" smtClean="0"/>
              <a:t> Ik kan na de les vacatures vinden passend bij mijn opleiding</a:t>
            </a:r>
          </a:p>
          <a:p>
            <a:endParaRPr lang="nl-NL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Kwaliteitenspel </a:t>
            </a:r>
            <a:r>
              <a:rPr lang="nl-NL" sz="1200" dirty="0" smtClean="0"/>
              <a:t>(</a:t>
            </a:r>
            <a:r>
              <a:rPr lang="nl-NL" sz="1200" dirty="0" err="1" smtClean="0"/>
              <a:t>Loman</a:t>
            </a:r>
            <a:r>
              <a:rPr lang="nl-NL" sz="1200" dirty="0" smtClean="0"/>
              <a:t>, E., 2018) </a:t>
            </a:r>
            <a:endParaRPr lang="nl-NL" sz="1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sz="2400" dirty="0" smtClean="0"/>
              <a:t>Maak groepjes van vier</a:t>
            </a:r>
          </a:p>
          <a:p>
            <a:r>
              <a:rPr lang="nl-NL" sz="2400" dirty="0" smtClean="0"/>
              <a:t>Verdeel de kwaliteitkaarten </a:t>
            </a:r>
          </a:p>
          <a:p>
            <a:r>
              <a:rPr lang="nl-NL" sz="2400" dirty="0" smtClean="0"/>
              <a:t>Geef iedere medespeler twee kwaliteitkaarten waarvan jij vindt dat die bij hem of haar past</a:t>
            </a:r>
          </a:p>
          <a:p>
            <a:r>
              <a:rPr lang="nl-NL" sz="2400" dirty="0" smtClean="0"/>
              <a:t>Bespreek met je medespeler waarom jij vindt dat deze kwaliteit bij hem of haar past</a:t>
            </a:r>
          </a:p>
          <a:p>
            <a:endParaRPr lang="nl-NL" dirty="0" smtClean="0"/>
          </a:p>
          <a:p>
            <a:pPr>
              <a:buNone/>
            </a:pPr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</a:t>
            </a:r>
            <a:r>
              <a:rPr lang="nl-NL" dirty="0" smtClean="0"/>
              <a:t>acatureplatforms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142844" y="1600200"/>
            <a:ext cx="8623204" cy="4972072"/>
          </a:xfrm>
        </p:spPr>
        <p:txBody>
          <a:bodyPr>
            <a:normAutofit/>
          </a:bodyPr>
          <a:lstStyle/>
          <a:p>
            <a:r>
              <a:rPr lang="nl-NL" sz="2400" dirty="0" smtClean="0"/>
              <a:t>Schrijf verschillende vacatureplatforms op waar jij een passende vacature denkt te vinden.</a:t>
            </a:r>
          </a:p>
          <a:p>
            <a:endParaRPr lang="nl-NL" sz="2400" dirty="0" smtClean="0"/>
          </a:p>
          <a:p>
            <a:r>
              <a:rPr lang="nl-NL" sz="2400" dirty="0" smtClean="0"/>
              <a:t>Benoem waarom jij deze vacatureplatforms hebt gekozen (minimaal 3). </a:t>
            </a:r>
            <a:endParaRPr lang="nl-NL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214282" y="1600200"/>
            <a:ext cx="8551766" cy="5257800"/>
          </a:xfrm>
        </p:spPr>
        <p:txBody>
          <a:bodyPr>
            <a:normAutofit/>
          </a:bodyPr>
          <a:lstStyle/>
          <a:p>
            <a:r>
              <a:rPr lang="nl-NL" dirty="0" smtClean="0"/>
              <a:t>Zoek minimaal 3 passende vacatures bij jouw competenties en opleiding. </a:t>
            </a:r>
          </a:p>
          <a:p>
            <a:r>
              <a:rPr lang="nl-NL" dirty="0" smtClean="0"/>
              <a:t>Klassikaal bespreken van de gevonden vacatures en onderverdelen in onderstaande tabel;  </a:t>
            </a:r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Evalueren en nabespreken van bovenstaande tabel. </a:t>
            </a:r>
          </a:p>
          <a:p>
            <a:endParaRPr lang="nl-NL" dirty="0" smtClean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857224" y="4000504"/>
          <a:ext cx="7000923" cy="571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3641"/>
                <a:gridCol w="2333641"/>
                <a:gridCol w="2333641"/>
              </a:tblGrid>
              <a:tr h="571504"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Niet-passend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Twijfel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Passend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Lesdoelen evalueren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l-NL" sz="2400" dirty="0" smtClean="0"/>
              <a:t>Ik kan mijn talenten benoemen </a:t>
            </a:r>
          </a:p>
          <a:p>
            <a:r>
              <a:rPr lang="nl-NL" sz="2400" dirty="0" smtClean="0"/>
              <a:t>Ik </a:t>
            </a:r>
            <a:r>
              <a:rPr lang="nl-NL" sz="2400" dirty="0" smtClean="0"/>
              <a:t>kan na de les passende vacatureplatforms raadplegen</a:t>
            </a:r>
          </a:p>
          <a:p>
            <a:r>
              <a:rPr lang="nl-NL" sz="2400" dirty="0" smtClean="0"/>
              <a:t>Ik </a:t>
            </a:r>
            <a:r>
              <a:rPr lang="nl-NL" sz="2400" dirty="0" smtClean="0"/>
              <a:t>kan na de les vacatures vinden passend bij mijn opleiding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Literatuurlijst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l-NL" sz="1600" dirty="0" err="1" smtClean="0"/>
              <a:t>Loman</a:t>
            </a:r>
            <a:r>
              <a:rPr lang="nl-NL" sz="1600" dirty="0" smtClean="0"/>
              <a:t>, E. (2018). </a:t>
            </a:r>
            <a:r>
              <a:rPr lang="nl-NL" sz="1600" i="1" dirty="0" smtClean="0"/>
              <a:t>Ken je kwaliteiten</a:t>
            </a:r>
            <a:r>
              <a:rPr lang="nl-NL" sz="1600" dirty="0" smtClean="0"/>
              <a:t> (1ste editie). CPS Onderwijsontwikkeling en advies.</a:t>
            </a:r>
            <a:endParaRPr lang="nl-NL" sz="1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an">
  <a:themeElements>
    <a:clrScheme name="Media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6399999252800429C6CACE3B073E623" ma:contentTypeVersion="2" ma:contentTypeDescription="Een nieuw document maken." ma:contentTypeScope="" ma:versionID="cf4f4a118905f30620a69e9916f78696">
  <xsd:schema xmlns:xsd="http://www.w3.org/2001/XMLSchema" xmlns:xs="http://www.w3.org/2001/XMLSchema" xmlns:p="http://schemas.microsoft.com/office/2006/metadata/properties" xmlns:ns2="8a504cd3-5916-42ff-b2de-34e32a42c0af" targetNamespace="http://schemas.microsoft.com/office/2006/metadata/properties" ma:root="true" ma:fieldsID="fac909860af244df7f095d9f3c9698d5" ns2:_="">
    <xsd:import namespace="8a504cd3-5916-42ff-b2de-34e32a42c0a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504cd3-5916-42ff-b2de-34e32a42c0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9DAF9DA-2A25-415B-AC23-1438BF227521}"/>
</file>

<file path=customXml/itemProps2.xml><?xml version="1.0" encoding="utf-8"?>
<ds:datastoreItem xmlns:ds="http://schemas.openxmlformats.org/officeDocument/2006/customXml" ds:itemID="{3A7D51CA-7E80-4CAA-A8F5-BA7E71B11FD5}"/>
</file>

<file path=customXml/itemProps3.xml><?xml version="1.0" encoding="utf-8"?>
<ds:datastoreItem xmlns:ds="http://schemas.openxmlformats.org/officeDocument/2006/customXml" ds:itemID="{6823D1D9-2C83-46A7-959E-E90619AB9B78}"/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64</TotalTime>
  <Words>205</Words>
  <Application>Microsoft Office PowerPoint</Application>
  <PresentationFormat>Diavoorstelling (4:3)</PresentationFormat>
  <Paragraphs>40</Paragraphs>
  <Slides>7</Slides>
  <Notes>3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Mediaan</vt:lpstr>
      <vt:lpstr>EEN PASSENDE VACATURE VINDEN</vt:lpstr>
      <vt:lpstr>Lesdoelen</vt:lpstr>
      <vt:lpstr>Kwaliteitenspel (Loman, E., 2018) </vt:lpstr>
      <vt:lpstr>Vacatureplatforms</vt:lpstr>
      <vt:lpstr>Opdracht</vt:lpstr>
      <vt:lpstr>Lesdoelen evalueren </vt:lpstr>
      <vt:lpstr>Literatuurlijst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EEN PASSENDE VACATURE VINDEN</dc:title>
  <dc:creator>acer</dc:creator>
  <cp:lastModifiedBy>acer</cp:lastModifiedBy>
  <cp:revision>19</cp:revision>
  <dcterms:created xsi:type="dcterms:W3CDTF">2021-02-08T18:33:57Z</dcterms:created>
  <dcterms:modified xsi:type="dcterms:W3CDTF">2021-02-08T19:38:49Z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0x01010086399999252800429C6CACE3B073E623</vt:lpwstr>
  </property>
</Properties>
</file>